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1" d="100"/>
          <a:sy n="61" d="100"/>
        </p:scale>
        <p:origin x="7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0" y="0"/>
            <a:ext cx="121791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042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EFDF-0998-4743-822B-3CB74FFEA70A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40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EFDF-0998-4743-822B-3CB74FFEA70A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796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EFDF-0998-4743-822B-3CB74FFEA70A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645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EFDF-0998-4743-822B-3CB74FFEA70A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916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EFDF-0998-4743-822B-3CB74FFEA70A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339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EFDF-0998-4743-822B-3CB74FFEA70A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604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EFDF-0998-4743-822B-3CB74FFEA70A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043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EFDF-0998-4743-822B-3CB74FFEA70A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506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EFDF-0998-4743-822B-3CB74FFEA70A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3744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EFDF-0998-4743-822B-3CB74FFEA70A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519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0" y="0"/>
            <a:ext cx="121791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8EFDF-0998-4743-822B-3CB74FFEA70A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75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10800000" flipV="1">
            <a:off x="5043719" y="2837823"/>
            <a:ext cx="532701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Информация по выделенным средствам из  местного и республиканского бюджета</a:t>
            </a:r>
          </a:p>
        </p:txBody>
      </p:sp>
    </p:spTree>
    <p:extLst>
      <p:ext uri="{BB962C8B-B14F-4D97-AF65-F5344CB8AC3E}">
        <p14:creationId xmlns:p14="http://schemas.microsoft.com/office/powerpoint/2010/main" val="1219935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85894" y="260059"/>
            <a:ext cx="1069632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Расчет бюджетных средств по ГП ДКБ 2025</a:t>
            </a:r>
            <a:b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 состоянию на 01.10.2023г.</a:t>
            </a:r>
          </a:p>
          <a:p>
            <a:pPr algn="ctr"/>
            <a:r>
              <a:rPr lang="ru-RU" sz="1400" b="1" i="1" dirty="0">
                <a:solidFill>
                  <a:prstClr val="black"/>
                </a:solidFill>
                <a:ea typeface="+mj-ea"/>
                <a:cs typeface="+mj-cs"/>
              </a:rPr>
              <a:t>                                                                                                                                  </a:t>
            </a:r>
            <a:r>
              <a:rPr lang="ru-RU" sz="1400" b="1" i="1" dirty="0" err="1">
                <a:solidFill>
                  <a:prstClr val="black"/>
                </a:solidFill>
                <a:ea typeface="+mj-ea"/>
                <a:cs typeface="+mj-cs"/>
              </a:rPr>
              <a:t>тыс.тенге</a:t>
            </a:r>
            <a:br>
              <a:rPr lang="ru-RU" sz="1400" b="1" i="1" dirty="0">
                <a:solidFill>
                  <a:prstClr val="black"/>
                </a:solidFill>
                <a:ea typeface="+mj-ea"/>
                <a:cs typeface="+mj-cs"/>
              </a:rPr>
            </a:br>
            <a:endParaRPr lang="ru-RU" sz="1400" i="1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357933"/>
              </p:ext>
            </p:extLst>
          </p:nvPr>
        </p:nvGraphicFramePr>
        <p:xfrm>
          <a:off x="570524" y="1057012"/>
          <a:ext cx="10081847" cy="55496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6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4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4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48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905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1335"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регионов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Данные по выделенным бюджетным средствам на 2023г. 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Кол-во подписанных договоров гарантии на 01.10.2023г.</a:t>
                      </a:r>
                    </a:p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Остаток  бюджетных средств с учетом</a:t>
                      </a:r>
                      <a:r>
                        <a:rPr kumimoji="0" lang="ru-RU" sz="1400" b="1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заключенных договоров гарантии</a:t>
                      </a:r>
                    </a:p>
                    <a:p>
                      <a:pPr marL="0" algn="ctr" defTabSz="1007943" rtl="0" eaLnBrk="1" fontAlgn="ctr" latinLnBrk="0" hangingPunct="1"/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Акмолинская область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985 986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106 776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Актюбинская область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2 406 731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591 366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Алматинская область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1 880 614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612 967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Атырауская область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1 418 107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185 298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ВКО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923 835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118 085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Жамбылская область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1 674 647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229 402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ЗКО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1 072 017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136 811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Карагандинская область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1 250 941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262 097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Костанайская область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1 188 882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242 286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Кызылординская область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1 325 746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126 186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Мангистауская область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1 596 071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300 000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Павлодарская область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1 423 433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191 585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СКО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820 339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78 301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Туркестанская область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1 362 189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304 378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г.Шымкент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1 731 585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791 000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г.Алматы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1 962 739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239 250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г.Астана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3 053 411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1 009 262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Абайская область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753 319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154 015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Жетысуская область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603 440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118 981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85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Улытауская область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395 251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209 925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ИТОГО</a:t>
                      </a:r>
                    </a:p>
                  </a:txBody>
                  <a:tcPr marL="0" marR="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27 829 283 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6862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6 007 972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90417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259</Words>
  <Application>Microsoft Office PowerPoint</Application>
  <PresentationFormat>Широкоэкранный</PresentationFormat>
  <Paragraphs>113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Times New Roman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</dc:title>
  <dc:creator>Абзал Ағыбайұлы Қуандық</dc:creator>
  <cp:lastModifiedBy>Динара Руслановна Кунанбаева</cp:lastModifiedBy>
  <cp:revision>32</cp:revision>
  <dcterms:created xsi:type="dcterms:W3CDTF">2023-03-01T03:39:42Z</dcterms:created>
  <dcterms:modified xsi:type="dcterms:W3CDTF">2023-11-08T05:30:35Z</dcterms:modified>
</cp:coreProperties>
</file>